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5999725" cx="288004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339">
          <p15:clr>
            <a:srgbClr val="A4A3A4"/>
          </p15:clr>
        </p15:guide>
        <p15:guide id="2" pos="9071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bN2zFC1CLX0IXeen9ceMTUBlH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39" orient="horz"/>
        <p:guide pos="907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440022" y="1443742"/>
            <a:ext cx="25920382" cy="59999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522173" y="7317788"/>
            <a:ext cx="23756079" cy="25920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-2384585" y="19969804"/>
            <a:ext cx="40949702" cy="48600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2344724" y="15349736"/>
            <a:ext cx="40949702" cy="14100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2160033" y="11183268"/>
            <a:ext cx="24480361" cy="77166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4320064" y="20399853"/>
            <a:ext cx="20160298" cy="9199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SzPts val="12598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205"/>
              </a:spcBef>
              <a:spcAft>
                <a:spcPts val="0"/>
              </a:spcAft>
              <a:buClr>
                <a:srgbClr val="888888"/>
              </a:buClr>
              <a:buSzPts val="11024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890"/>
              </a:spcBef>
              <a:spcAft>
                <a:spcPts val="0"/>
              </a:spcAft>
              <a:buClr>
                <a:srgbClr val="888888"/>
              </a:buClr>
              <a:buSzPts val="9449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1440022" y="1443742"/>
            <a:ext cx="25920382" cy="59999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1440022" y="8399940"/>
            <a:ext cx="25920382" cy="23756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2275037" y="23133166"/>
            <a:ext cx="24480361" cy="71499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5748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2275037" y="15258242"/>
            <a:ext cx="24480361" cy="78749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575"/>
              </a:spcBef>
              <a:spcAft>
                <a:spcPts val="0"/>
              </a:spcAft>
              <a:buClr>
                <a:srgbClr val="888888"/>
              </a:buClr>
              <a:buSzPts val="7874"/>
              <a:buNone/>
              <a:defRPr sz="7874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1417"/>
              </a:spcBef>
              <a:spcAft>
                <a:spcPts val="0"/>
              </a:spcAft>
              <a:buClr>
                <a:srgbClr val="888888"/>
              </a:buClr>
              <a:buSzPts val="7087"/>
              <a:buNone/>
              <a:defRPr sz="7087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299"/>
              <a:buNone/>
              <a:defRPr sz="6299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102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102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102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102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102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102"/>
              </a:spcBef>
              <a:spcAft>
                <a:spcPts val="0"/>
              </a:spcAft>
              <a:buClr>
                <a:srgbClr val="888888"/>
              </a:buClr>
              <a:buSzPts val="5512"/>
              <a:buNone/>
              <a:defRPr sz="5512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1440022" y="1443742"/>
            <a:ext cx="25920382" cy="59999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1080022" y="11199929"/>
            <a:ext cx="9480140" cy="31674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928623" lvl="0" marL="457200" algn="l"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1024"/>
              <a:buChar char="•"/>
              <a:defRPr sz="11024"/>
            </a:lvl1pPr>
            <a:lvl2pPr indent="-828611" lvl="1" marL="914400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Char char="–"/>
              <a:defRPr sz="9449"/>
            </a:lvl2pPr>
            <a:lvl3pPr indent="-728599" lvl="2" marL="13716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•"/>
              <a:defRPr sz="7874"/>
            </a:lvl3pPr>
            <a:lvl4pPr indent="-678624" lvl="3" marL="18288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–"/>
              <a:defRPr sz="7087"/>
            </a:lvl4pPr>
            <a:lvl5pPr indent="-678624" lvl="4" marL="22860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»"/>
              <a:defRPr sz="7087"/>
            </a:lvl5pPr>
            <a:lvl6pPr indent="-678624" lvl="5" marL="27432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6pPr>
            <a:lvl7pPr indent="-678624" lvl="6" marL="32004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7pPr>
            <a:lvl8pPr indent="-678624" lvl="7" marL="36576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8pPr>
            <a:lvl9pPr indent="-678624" lvl="8" marL="41148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11040174" y="11199929"/>
            <a:ext cx="9480140" cy="31674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928623" lvl="0" marL="457200" algn="l"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1024"/>
              <a:buChar char="•"/>
              <a:defRPr sz="11024"/>
            </a:lvl1pPr>
            <a:lvl2pPr indent="-828611" lvl="1" marL="914400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Char char="–"/>
              <a:defRPr sz="9449"/>
            </a:lvl2pPr>
            <a:lvl3pPr indent="-728599" lvl="2" marL="13716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•"/>
              <a:defRPr sz="7874"/>
            </a:lvl3pPr>
            <a:lvl4pPr indent="-678624" lvl="3" marL="18288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–"/>
              <a:defRPr sz="7087"/>
            </a:lvl4pPr>
            <a:lvl5pPr indent="-678624" lvl="4" marL="22860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»"/>
              <a:defRPr sz="7087"/>
            </a:lvl5pPr>
            <a:lvl6pPr indent="-678624" lvl="5" marL="27432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6pPr>
            <a:lvl7pPr indent="-678624" lvl="6" marL="32004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7pPr>
            <a:lvl8pPr indent="-678624" lvl="7" marL="36576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8pPr>
            <a:lvl9pPr indent="-678624" lvl="8" marL="41148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1440022" y="1441659"/>
            <a:ext cx="25920382" cy="59999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1440032" y="8058276"/>
            <a:ext cx="12725189" cy="33583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None/>
              <a:defRPr b="1" sz="9449"/>
            </a:lvl1pPr>
            <a:lvl2pPr indent="-228600" lvl="1" marL="9144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None/>
              <a:defRPr b="1" sz="7874"/>
            </a:lvl2pPr>
            <a:lvl3pPr indent="-228600" lvl="2" marL="13716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b="1" sz="7087"/>
            </a:lvl3pPr>
            <a:lvl4pPr indent="-228600" lvl="3" marL="18288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b="1" sz="6299"/>
            </a:lvl4pPr>
            <a:lvl5pPr indent="-228600" lvl="4" marL="22860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b="1" sz="6299"/>
            </a:lvl5pPr>
            <a:lvl6pPr indent="-228600" lvl="5" marL="27432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b="1" sz="6299"/>
            </a:lvl6pPr>
            <a:lvl7pPr indent="-228600" lvl="6" marL="32004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b="1" sz="6299"/>
            </a:lvl7pPr>
            <a:lvl8pPr indent="-228600" lvl="7" marL="3657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b="1" sz="6299"/>
            </a:lvl8pPr>
            <a:lvl9pPr indent="-228600" lvl="8" marL="41148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b="1" sz="6299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1440032" y="11416582"/>
            <a:ext cx="12725189" cy="207415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828611" lvl="0" marL="457200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Char char="•"/>
              <a:defRPr sz="9449"/>
            </a:lvl1pPr>
            <a:lvl2pPr indent="-728599" lvl="1" marL="9144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–"/>
              <a:defRPr sz="7874"/>
            </a:lvl2pPr>
            <a:lvl3pPr indent="-678624" lvl="2" marL="13716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3pPr>
            <a:lvl4pPr indent="-628586" lvl="3" marL="18288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–"/>
              <a:defRPr sz="6299"/>
            </a:lvl4pPr>
            <a:lvl5pPr indent="-628586" lvl="4" marL="22860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»"/>
              <a:defRPr sz="6299"/>
            </a:lvl5pPr>
            <a:lvl6pPr indent="-628586" lvl="5" marL="27432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6pPr>
            <a:lvl7pPr indent="-628586" lvl="6" marL="32004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7pPr>
            <a:lvl8pPr indent="-628586" lvl="7" marL="3657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8pPr>
            <a:lvl9pPr indent="-628586" lvl="8" marL="41148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14630227" y="8058276"/>
            <a:ext cx="12730187" cy="33583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None/>
              <a:defRPr b="1" sz="9449"/>
            </a:lvl1pPr>
            <a:lvl2pPr indent="-228600" lvl="1" marL="9144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None/>
              <a:defRPr b="1" sz="7874"/>
            </a:lvl2pPr>
            <a:lvl3pPr indent="-228600" lvl="2" marL="13716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None/>
              <a:defRPr b="1" sz="7087"/>
            </a:lvl3pPr>
            <a:lvl4pPr indent="-228600" lvl="3" marL="18288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b="1" sz="6299"/>
            </a:lvl4pPr>
            <a:lvl5pPr indent="-228600" lvl="4" marL="22860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b="1" sz="6299"/>
            </a:lvl5pPr>
            <a:lvl6pPr indent="-228600" lvl="5" marL="27432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b="1" sz="6299"/>
            </a:lvl6pPr>
            <a:lvl7pPr indent="-228600" lvl="6" marL="32004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b="1" sz="6299"/>
            </a:lvl7pPr>
            <a:lvl8pPr indent="-228600" lvl="7" marL="3657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b="1" sz="6299"/>
            </a:lvl8pPr>
            <a:lvl9pPr indent="-228600" lvl="8" marL="41148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None/>
              <a:defRPr b="1" sz="6299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14630227" y="11416582"/>
            <a:ext cx="12730187" cy="207415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828611" lvl="0" marL="457200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Char char="•"/>
              <a:defRPr sz="9449"/>
            </a:lvl1pPr>
            <a:lvl2pPr indent="-728599" lvl="1" marL="9144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–"/>
              <a:defRPr sz="7874"/>
            </a:lvl2pPr>
            <a:lvl3pPr indent="-678624" lvl="2" marL="1371600" algn="l">
              <a:spcBef>
                <a:spcPts val="1417"/>
              </a:spcBef>
              <a:spcAft>
                <a:spcPts val="0"/>
              </a:spcAft>
              <a:buClr>
                <a:schemeClr val="dk1"/>
              </a:buClr>
              <a:buSzPts val="7087"/>
              <a:buChar char="•"/>
              <a:defRPr sz="7087"/>
            </a:lvl3pPr>
            <a:lvl4pPr indent="-628586" lvl="3" marL="18288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–"/>
              <a:defRPr sz="6299"/>
            </a:lvl4pPr>
            <a:lvl5pPr indent="-628586" lvl="4" marL="22860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»"/>
              <a:defRPr sz="6299"/>
            </a:lvl5pPr>
            <a:lvl6pPr indent="-628586" lvl="5" marL="27432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6pPr>
            <a:lvl7pPr indent="-628586" lvl="6" marL="32004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7pPr>
            <a:lvl8pPr indent="-628586" lvl="7" marL="36576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8pPr>
            <a:lvl9pPr indent="-628586" lvl="8" marL="4114800" algn="l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299"/>
              <a:buChar char="•"/>
              <a:defRPr sz="6299"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1440022" y="1443742"/>
            <a:ext cx="25920382" cy="59999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1440027" y="1433324"/>
            <a:ext cx="9475143" cy="60999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7874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1260175" y="1433334"/>
            <a:ext cx="16100239" cy="30724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1028573" lvl="0" marL="457200" algn="l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598"/>
              <a:buChar char="•"/>
              <a:defRPr sz="12598"/>
            </a:lvl1pPr>
            <a:lvl2pPr indent="-928623" lvl="1" marL="914400" algn="l"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1024"/>
              <a:buChar char="–"/>
              <a:defRPr sz="11024"/>
            </a:lvl2pPr>
            <a:lvl3pPr indent="-828611" lvl="2" marL="1371600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Char char="•"/>
              <a:defRPr sz="9449"/>
            </a:lvl3pPr>
            <a:lvl4pPr indent="-728598" lvl="3" marL="18288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–"/>
              <a:defRPr sz="7874"/>
            </a:lvl4pPr>
            <a:lvl5pPr indent="-728598" lvl="4" marL="22860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»"/>
              <a:defRPr sz="7874"/>
            </a:lvl5pPr>
            <a:lvl6pPr indent="-728598" lvl="5" marL="27432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•"/>
              <a:defRPr sz="7874"/>
            </a:lvl6pPr>
            <a:lvl7pPr indent="-728598" lvl="6" marL="32004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•"/>
              <a:defRPr sz="7874"/>
            </a:lvl7pPr>
            <a:lvl8pPr indent="-728598" lvl="7" marL="36576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•"/>
              <a:defRPr sz="7874"/>
            </a:lvl8pPr>
            <a:lvl9pPr indent="-728598" lvl="8" marL="411480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Char char="•"/>
              <a:defRPr sz="7874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1440027" y="7533294"/>
            <a:ext cx="9475143" cy="24624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5512"/>
              <a:buNone/>
              <a:defRPr sz="5512"/>
            </a:lvl1pPr>
            <a:lvl2pPr indent="-228600" lvl="1" marL="914400" algn="l">
              <a:spcBef>
                <a:spcPts val="945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2pPr>
            <a:lvl3pPr indent="-228600" lvl="2" marL="1371600" algn="l"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3937"/>
              <a:buNone/>
              <a:defRPr sz="3937"/>
            </a:lvl3pPr>
            <a:lvl4pPr indent="-228600" lvl="3" marL="18288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5645085" y="25199827"/>
            <a:ext cx="17280255" cy="29749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7874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645085" y="3216643"/>
            <a:ext cx="17280255" cy="2159984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5645085" y="28174810"/>
            <a:ext cx="17280255" cy="42249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5512"/>
              <a:buNone/>
              <a:defRPr sz="5512"/>
            </a:lvl1pPr>
            <a:lvl2pPr indent="-228600" lvl="1" marL="914400" algn="l">
              <a:spcBef>
                <a:spcPts val="945"/>
              </a:spcBef>
              <a:spcAft>
                <a:spcPts val="0"/>
              </a:spcAft>
              <a:buClr>
                <a:schemeClr val="dk1"/>
              </a:buClr>
              <a:buSzPts val="4724"/>
              <a:buNone/>
              <a:defRPr sz="4724"/>
            </a:lvl2pPr>
            <a:lvl3pPr indent="-228600" lvl="2" marL="1371600" algn="l">
              <a:spcBef>
                <a:spcPts val="787"/>
              </a:spcBef>
              <a:spcAft>
                <a:spcPts val="0"/>
              </a:spcAft>
              <a:buClr>
                <a:schemeClr val="dk1"/>
              </a:buClr>
              <a:buSzPts val="3937"/>
              <a:buNone/>
              <a:defRPr sz="3937"/>
            </a:lvl3pPr>
            <a:lvl4pPr indent="-228600" lvl="3" marL="18288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spcBef>
                <a:spcPts val="709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4724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440022" y="1443742"/>
            <a:ext cx="25920382" cy="59999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3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3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3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3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3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3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3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3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32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440022" y="8399940"/>
            <a:ext cx="25920382" cy="23756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1028573" lvl="0" marL="457200" marR="0" rtl="0" algn="l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598"/>
              <a:buFont typeface="Arial"/>
              <a:buChar char="•"/>
              <a:defRPr b="0" i="0" sz="125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928623" lvl="1" marL="914400" marR="0" rtl="0" algn="l">
              <a:spcBef>
                <a:spcPts val="2205"/>
              </a:spcBef>
              <a:spcAft>
                <a:spcPts val="0"/>
              </a:spcAft>
              <a:buClr>
                <a:schemeClr val="dk1"/>
              </a:buClr>
              <a:buSzPts val="11024"/>
              <a:buFont typeface="Arial"/>
              <a:buChar char="–"/>
              <a:defRPr b="0" i="0" sz="1102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828611" lvl="2" marL="1371600" marR="0" rtl="0" algn="l">
              <a:spcBef>
                <a:spcPts val="1890"/>
              </a:spcBef>
              <a:spcAft>
                <a:spcPts val="0"/>
              </a:spcAft>
              <a:buClr>
                <a:schemeClr val="dk1"/>
              </a:buClr>
              <a:buSzPts val="9449"/>
              <a:buFont typeface="Arial"/>
              <a:buChar char="•"/>
              <a:defRPr b="0" i="0" sz="944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728598" lvl="3" marL="1828800" marR="0" rtl="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Font typeface="Arial"/>
              <a:buChar char="–"/>
              <a:defRPr b="0" i="0" sz="787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728598" lvl="4" marL="2286000" marR="0" rtl="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Font typeface="Arial"/>
              <a:buChar char="»"/>
              <a:defRPr b="0" i="0" sz="787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728598" lvl="5" marL="2743200" marR="0" rtl="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Font typeface="Arial"/>
              <a:buChar char="•"/>
              <a:defRPr b="0" i="0" sz="787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728598" lvl="6" marL="3200400" marR="0" rtl="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Font typeface="Arial"/>
              <a:buChar char="•"/>
              <a:defRPr b="0" i="0" sz="787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728598" lvl="7" marL="3657600" marR="0" rtl="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Font typeface="Arial"/>
              <a:buChar char="•"/>
              <a:defRPr b="0" i="0" sz="787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728598" lvl="8" marL="4114800" marR="0" rtl="0" algn="l">
              <a:spcBef>
                <a:spcPts val="1575"/>
              </a:spcBef>
              <a:spcAft>
                <a:spcPts val="0"/>
              </a:spcAft>
              <a:buClr>
                <a:schemeClr val="dk1"/>
              </a:buClr>
              <a:buSzPts val="7874"/>
              <a:buFont typeface="Arial"/>
              <a:buChar char="•"/>
              <a:defRPr b="0" i="0" sz="787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440021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9840146" y="33368511"/>
            <a:ext cx="9120135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0640305" y="33368511"/>
            <a:ext cx="6720099" cy="191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4724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www.dema.ufscar.br/portal/images/DEMa_Imagens/Logo/logoufscar.gif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177076" y="33592050"/>
            <a:ext cx="3018726" cy="1993737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1009499" y="4462365"/>
            <a:ext cx="26749960" cy="288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7200" u="none" cap="none" strike="noStrike">
                <a:solidFill>
                  <a:srgbClr val="31859C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Orientações para a apresentação no formato de Pôster:</a:t>
            </a:r>
            <a:endParaRPr>
              <a:solidFill>
                <a:srgbClr val="31859C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200">
              <a:solidFill>
                <a:srgbClr val="00808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810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r>
              <a:rPr b="1" lang="pt-BR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Os pôsteres deverão ser confeccionados nas dimensões 100 cm (altura) x 80 cm (largura);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r>
              <a:rPr b="1" lang="pt-BR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Os pôsteres deverão ser fixados </a:t>
            </a:r>
            <a:r>
              <a:rPr b="1" lang="pt-BR" sz="6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até as 08h30</a:t>
            </a:r>
            <a:r>
              <a:rPr b="1" lang="pt-BR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nos locais definidos pela Comissão Organizadora do evento;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r>
              <a:rPr b="1" lang="pt-BR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Os discentes devem permanecer durante todo o período de apresentação dos pôsteres junto aos seus trabalhos </a:t>
            </a:r>
            <a:r>
              <a:rPr b="1" lang="pt-BR" sz="6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(das 14h40 às 16h10)</a:t>
            </a:r>
            <a:r>
              <a:rPr b="1" lang="pt-BR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que serão avaliados por uma comissão de docentes e pesquisadores convidados;</a:t>
            </a:r>
            <a:endParaRPr/>
          </a:p>
          <a:p>
            <a:pPr indent="-3810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r>
              <a:rPr b="1" lang="pt-BR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Os critérios oficiais de avaliação são </a:t>
            </a:r>
            <a:r>
              <a:rPr b="1" lang="pt-BR" sz="6000">
                <a:solidFill>
                  <a:srgbClr val="31859C"/>
                </a:solidFill>
                <a:latin typeface="Calibri"/>
                <a:ea typeface="Calibri"/>
                <a:cs typeface="Calibri"/>
                <a:sym typeface="Calibri"/>
              </a:rPr>
              <a:t>COMPOSIÇÃO DO POSTER, POSTURA, DOMÍNIO DO CONTEÚDO, JUSTIFICATIVA, OBJETIVOS, METODOLOGIA E REVISÃO BIBLIOGRÁFICA;</a:t>
            </a:r>
            <a:endParaRPr>
              <a:solidFill>
                <a:srgbClr val="31859C"/>
              </a:solidFill>
            </a:endParaRPr>
          </a:p>
          <a:p>
            <a:pPr indent="-38100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Char char="•"/>
            </a:pPr>
            <a:r>
              <a:rPr b="1" lang="pt-BR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 layout geral deste modelo e os itens abaixo deverão estar obrigatoriamente presentes no pôster, sendo que  figuras, tabelas e gráficos são opcionais.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2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6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TÍTULO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Nome dos autores (seguir ordem do resumo)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Endereço de contato/instituições vinculadas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6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INTRODUÇÃO E JUSTIFICATIVA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6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OBJETIVOS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6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MATERIAIS E MÉTODOS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6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REFERÊNCIAS BIBLIOGRÁFICAS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6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APOIO/FINANCIADORES (se houver)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2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-1388" y="0"/>
            <a:ext cx="28800425" cy="35999738"/>
          </a:xfrm>
          <a:prstGeom prst="frame">
            <a:avLst>
              <a:gd fmla="val 1167" name="adj1"/>
            </a:avLst>
          </a:prstGeom>
          <a:solidFill>
            <a:srgbClr val="72AAA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D0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286643" y="614581"/>
            <a:ext cx="9411985" cy="3343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t-BR" sz="10000">
                <a:solidFill>
                  <a:srgbClr val="F1C232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X</a:t>
            </a:r>
            <a:r>
              <a:rPr b="1" i="1" lang="pt-BR" sz="10000">
                <a:solidFill>
                  <a:srgbClr val="F1C232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I</a:t>
            </a:r>
            <a:r>
              <a:rPr b="1" i="1" lang="pt-BR" sz="10000">
                <a:solidFill>
                  <a:srgbClr val="0066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</a:t>
            </a:r>
            <a:r>
              <a:rPr b="1" i="1" lang="pt-BR" sz="10000">
                <a:solidFill>
                  <a:srgbClr val="31859C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Workshop do PPGCFau</a:t>
            </a:r>
            <a:endParaRPr b="1" i="1" sz="10000">
              <a:solidFill>
                <a:srgbClr val="31859C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spcBef>
                <a:spcPts val="3936"/>
              </a:spcBef>
              <a:spcAft>
                <a:spcPts val="0"/>
              </a:spcAft>
              <a:buNone/>
            </a:pPr>
            <a:r>
              <a:t/>
            </a:r>
            <a:endParaRPr b="1" i="1" sz="1800">
              <a:solidFill>
                <a:srgbClr val="31859C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spcBef>
                <a:spcPts val="3936"/>
              </a:spcBef>
              <a:spcAft>
                <a:spcPts val="0"/>
              </a:spcAft>
              <a:buNone/>
            </a:pPr>
            <a:r>
              <a:t/>
            </a:r>
            <a:endParaRPr b="1" i="1" sz="9449">
              <a:solidFill>
                <a:srgbClr val="31859C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marR="0" rtl="0" algn="l">
              <a:spcBef>
                <a:spcPts val="1968"/>
              </a:spcBef>
              <a:spcAft>
                <a:spcPts val="0"/>
              </a:spcAft>
              <a:buNone/>
            </a:pPr>
            <a:r>
              <a:t/>
            </a:r>
            <a:endParaRPr sz="6299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914653" y="555650"/>
            <a:ext cx="18455111" cy="3402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3324" y="33698130"/>
            <a:ext cx="7037452" cy="1952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717502" y="33270252"/>
            <a:ext cx="2370425" cy="2370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2016-08-08T15:11:24Z</dcterms:created>
  <dc:creator>Home</dc:creator>
</cp:coreProperties>
</file>